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notesMasterIdLst>
    <p:notesMasterId r:id="rId12"/>
  </p:notesMasterIdLst>
  <p:sldIdLst>
    <p:sldId id="290" r:id="rId2"/>
    <p:sldId id="277" r:id="rId3"/>
    <p:sldId id="287" r:id="rId4"/>
    <p:sldId id="288" r:id="rId5"/>
    <p:sldId id="289" r:id="rId6"/>
    <p:sldId id="291" r:id="rId7"/>
    <p:sldId id="292" r:id="rId8"/>
    <p:sldId id="293" r:id="rId9"/>
    <p:sldId id="295" r:id="rId10"/>
    <p:sldId id="296" r:id="rId11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A89D-B6C6-4703-BA70-AD82D2B7C7FE}" type="datetimeFigureOut">
              <a:rPr lang="en-MY" smtClean="0"/>
              <a:t>12/9/2018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F893-E256-4920-BF7E-EF2C2680F6D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2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4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5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6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8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7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3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8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71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9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92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10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4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/>
              <a:t>12/9/2018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336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/>
              <a:t>12/9/2018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6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/>
              <a:t>12/9/2018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8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/>
              <a:t>12/9/2018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92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/>
              <a:t>12/9/2018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7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/>
              <a:t>12/9/2018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6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/>
              <a:t>12/9/2018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66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/>
              <a:t>12/9/2018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5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/>
              <a:t>12/9/2018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810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/>
              <a:t>12/9/2018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0407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/>
              <a:t>12/9/2018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51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/>
              <a:t>12/9/2018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4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10" Type="http://schemas.openxmlformats.org/officeDocument/2006/relationships/image" Target="../media/image23.gif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088" y="5787809"/>
            <a:ext cx="66589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KAWALAN KESELAMATAN DAN KESIHATAN PEKERJAAN </a:t>
            </a:r>
          </a:p>
          <a:p>
            <a:pPr algn="ctr"/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BERKAITAN MATA</a:t>
            </a:r>
          </a:p>
          <a:p>
            <a:pPr algn="ctr"/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DARI JABATAN RM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6014" y="5649309"/>
            <a:ext cx="25817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Date: 12/9/2018</a:t>
            </a:r>
          </a:p>
          <a:p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Time: 8.30 am</a:t>
            </a:r>
          </a:p>
          <a:p>
            <a:r>
              <a:rPr lang="en-US"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Venue: HQ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2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10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terima kasih gif png">
            <a:extLst>
              <a:ext uri="{FF2B5EF4-FFF2-40B4-BE49-F238E27FC236}">
                <a16:creationId xmlns:a16="http://schemas.microsoft.com/office/drawing/2014/main" id="{B86707B9-EC9B-4139-8F57-71C4F74A58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9" y="2145379"/>
            <a:ext cx="9490515" cy="256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9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STRUKTUR MATA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CCU-imagecolor-434x354-#2">
            <a:extLst>
              <a:ext uri="{FF2B5EF4-FFF2-40B4-BE49-F238E27FC236}">
                <a16:creationId xmlns:a16="http://schemas.microsoft.com/office/drawing/2014/main" id="{6C199311-7E01-45D2-861E-C7CADDEF0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92" y="901222"/>
            <a:ext cx="6601688" cy="53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2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 MATA MANUSIA 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BERFUNGI ???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occusharp.com/wp-content/uploads/2017/07/eye1.png">
            <a:extLst>
              <a:ext uri="{FF2B5EF4-FFF2-40B4-BE49-F238E27FC236}">
                <a16:creationId xmlns:a16="http://schemas.microsoft.com/office/drawing/2014/main" id="{03C6A4E4-A4C5-484A-8AF2-042FAF419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9" y="1309188"/>
            <a:ext cx="7434166" cy="280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86B705DB-349C-4D76-B977-E24616C70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4649"/>
            <a:ext cx="3835021" cy="1477328"/>
          </a:xfrm>
          <a:prstGeom prst="rect">
            <a:avLst/>
          </a:prstGeom>
          <a:solidFill>
            <a:srgbClr val="3E48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ahaya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memasuki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kornea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‘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tingkap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jelas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bahagian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hadapan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Iris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diafragma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kamera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mengawal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cahaya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sampai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belakang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mengubah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saiz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automatik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0E37F7CE-E720-472E-8858-38A4FE61A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334" y="4154649"/>
            <a:ext cx="3835021" cy="1477328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mengembang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membesar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mengecut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mengecil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apertur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kanta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kamera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apabila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cahaya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persekitaran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terdekat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berubah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keadaan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gelap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membesar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keadaan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terang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mengecut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066B21BB-05F8-4F3A-9484-52F90AABF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668" y="3908428"/>
            <a:ext cx="3835021" cy="1969770"/>
          </a:xfrm>
          <a:prstGeom prst="rect">
            <a:avLst/>
          </a:prstGeom>
          <a:solidFill>
            <a:srgbClr val="3E48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Setelah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iris,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cahaya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kemudiannya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bergerak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kanta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berhablur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semula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jadi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Sama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kanta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kamera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kanta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memfokuskan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cahaya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imej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retina.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Kanta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tebal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fokus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objek-objek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berdekatan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nipis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fokus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objek-objek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jauh</a:t>
            </a:r>
            <a:r>
              <a:rPr lang="en-US" altLang="en-US" sz="1600" dirty="0"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AFC63775-82B8-49EB-A6D4-097F8F94E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668" y="2253158"/>
            <a:ext cx="3835021" cy="123110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Retina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bertindak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pengesan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imej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elektronik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kamera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digital,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menukarkan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imej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optikal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isyarat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elektronik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saraf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optik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menghantar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isyarat-isyarat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otak</a:t>
            </a:r>
            <a:r>
              <a:rPr lang="en-US" altLang="en-US" sz="1600" dirty="0">
                <a:solidFill>
                  <a:srgbClr val="6262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8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4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-145135" y="0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KLASIFIKASI KECEDERAAN MATA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09E76B-AD92-481E-8A3C-F02F53058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11848"/>
              </p:ext>
            </p:extLst>
          </p:nvPr>
        </p:nvGraphicFramePr>
        <p:xfrm>
          <a:off x="627470" y="1517467"/>
          <a:ext cx="10941667" cy="435298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34998">
                  <a:extLst>
                    <a:ext uri="{9D8B030D-6E8A-4147-A177-3AD203B41FA5}">
                      <a16:colId xmlns:a16="http://schemas.microsoft.com/office/drawing/2014/main" val="923793451"/>
                    </a:ext>
                  </a:extLst>
                </a:gridCol>
                <a:gridCol w="8306669">
                  <a:extLst>
                    <a:ext uri="{9D8B030D-6E8A-4147-A177-3AD203B41FA5}">
                      <a16:colId xmlns:a16="http://schemas.microsoft.com/office/drawing/2014/main" val="1678363605"/>
                    </a:ext>
                  </a:extLst>
                </a:gridCol>
              </a:tblGrid>
              <a:tr h="652370"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Tahap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Kecederaan</a:t>
                      </a:r>
                      <a:endParaRPr lang="en-MY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Simptom</a:t>
                      </a:r>
                      <a:endParaRPr lang="en-MY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158905"/>
                  </a:ext>
                </a:extLst>
              </a:tr>
              <a:tr h="162290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Paling </a:t>
                      </a:r>
                      <a:r>
                        <a:rPr lang="en-MY" dirty="0" err="1"/>
                        <a:t>Rendah</a:t>
                      </a:r>
                      <a:endParaRPr lang="en-MY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dirty="0" err="1"/>
                        <a:t>Hakisan</a:t>
                      </a:r>
                      <a:r>
                        <a:rPr lang="en-MY" dirty="0"/>
                        <a:t> pada </a:t>
                      </a:r>
                      <a:r>
                        <a:rPr lang="en-MY" dirty="0" err="1"/>
                        <a:t>kornea</a:t>
                      </a:r>
                      <a:endParaRPr lang="en-MY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dirty="0" err="1"/>
                        <a:t>Kekejangan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kornea</a:t>
                      </a:r>
                      <a:endParaRPr lang="en-MY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dirty="0" err="1"/>
                        <a:t>Tiada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kerosakan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sel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tisu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konjunktiva</a:t>
                      </a:r>
                      <a:endParaRPr lang="en-MY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MY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39889"/>
                  </a:ext>
                </a:extLst>
              </a:tr>
              <a:tr h="1038856"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Pertengahan</a:t>
                      </a:r>
                      <a:endParaRPr lang="en-MY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dirty="0" err="1"/>
                        <a:t>Pandangan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akan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jadi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kabur</a:t>
                      </a:r>
                      <a:endParaRPr lang="en-MY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dirty="0"/>
                        <a:t>Minimum </a:t>
                      </a:r>
                      <a:r>
                        <a:rPr lang="en-MY" dirty="0" err="1"/>
                        <a:t>kerosakan</a:t>
                      </a:r>
                      <a:r>
                        <a:rPr lang="en-MY" dirty="0"/>
                        <a:t> pada </a:t>
                      </a:r>
                      <a:r>
                        <a:rPr lang="en-MY" dirty="0" err="1"/>
                        <a:t>sel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tisu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konjunktiva</a:t>
                      </a:r>
                      <a:endParaRPr lang="en-MY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122073"/>
                  </a:ext>
                </a:extLst>
              </a:tr>
              <a:tr h="1038856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Paling </a:t>
                      </a:r>
                      <a:r>
                        <a:rPr lang="en-MY" dirty="0" err="1"/>
                        <a:t>Teruk</a:t>
                      </a:r>
                      <a:endParaRPr lang="en-MY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dirty="0" err="1"/>
                        <a:t>Pandangan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akan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menjadi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lebih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kabur</a:t>
                      </a:r>
                      <a:r>
                        <a:rPr lang="en-MY" dirty="0"/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dirty="0" err="1"/>
                        <a:t>Kerosakan</a:t>
                      </a:r>
                      <a:r>
                        <a:rPr lang="en-MY" dirty="0"/>
                        <a:t> pada </a:t>
                      </a:r>
                      <a:r>
                        <a:rPr lang="en-MY" dirty="0" err="1"/>
                        <a:t>sel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tisu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konjuktiva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akan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menjadi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lebih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teruk</a:t>
                      </a:r>
                      <a:r>
                        <a:rPr lang="en-MY" dirty="0"/>
                        <a:t> </a:t>
                      </a:r>
                      <a:endParaRPr lang="en-MY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65223"/>
                  </a:ext>
                </a:extLst>
              </a:tr>
            </a:tbl>
          </a:graphicData>
        </a:graphic>
      </p:graphicFrame>
      <p:pic>
        <p:nvPicPr>
          <p:cNvPr id="2050" name="Picture 2" descr="Image result for eyes gif png">
            <a:extLst>
              <a:ext uri="{FF2B5EF4-FFF2-40B4-BE49-F238E27FC236}">
                <a16:creationId xmlns:a16="http://schemas.microsoft.com/office/drawing/2014/main" id="{1FED7FA0-09F0-4E58-B2DA-B7E728D937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54" y="1698768"/>
            <a:ext cx="47434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5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ctr">
              <a:buFont typeface="Wingdings" panose="05000000000000000000" pitchFamily="2" charset="2"/>
              <a:buChar char="q"/>
            </a:pPr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685800" indent="-685800" algn="ctr">
              <a:buFont typeface="Wingdings" panose="05000000000000000000" pitchFamily="2" charset="2"/>
              <a:buChar char="q"/>
            </a:pPr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TIP UNTUK MATA KEKAL SIHAT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AC11E1-FBB5-4837-868F-DC395604BEBF}"/>
              </a:ext>
            </a:extLst>
          </p:cNvPr>
          <p:cNvSpPr txBox="1"/>
          <p:nvPr/>
        </p:nvSpPr>
        <p:spPr>
          <a:xfrm>
            <a:off x="450574" y="1241770"/>
            <a:ext cx="45264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Jadualkan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pemeriksaan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betul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melindungi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penglihatan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Mengekalkan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badan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sihat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Berhenti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merokok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Pakai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cermin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hitam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Rehatkan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Selalu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bersenam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Minum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air yang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9247D047-F265-47FC-848E-B8D761992F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93" y="851073"/>
            <a:ext cx="7006174" cy="377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9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6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JENIS-JENIS KECEDERAAN 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PADA MATA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E46559-A61F-49D1-8732-5DC536B28398}"/>
              </a:ext>
            </a:extLst>
          </p:cNvPr>
          <p:cNvSpPr/>
          <p:nvPr/>
        </p:nvSpPr>
        <p:spPr>
          <a:xfrm>
            <a:off x="604278" y="1269074"/>
            <a:ext cx="2150063" cy="10384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Luka pada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kelopak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Image result for LACERATION OF THE EYELID">
            <a:extLst>
              <a:ext uri="{FF2B5EF4-FFF2-40B4-BE49-F238E27FC236}">
                <a16:creationId xmlns:a16="http://schemas.microsoft.com/office/drawing/2014/main" id="{F7A6C0F6-64D1-41D7-82D8-823F1B52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6" y="2502620"/>
            <a:ext cx="3412014" cy="185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ritis">
            <a:extLst>
              <a:ext uri="{FF2B5EF4-FFF2-40B4-BE49-F238E27FC236}">
                <a16:creationId xmlns:a16="http://schemas.microsoft.com/office/drawing/2014/main" id="{D2CD9804-8D1B-434B-86EF-E55FD5B5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85" y="4969972"/>
            <a:ext cx="2794332" cy="18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DD9D6B-BC76-4E04-B331-3B147218BFE9}"/>
              </a:ext>
            </a:extLst>
          </p:cNvPr>
          <p:cNvSpPr/>
          <p:nvPr/>
        </p:nvSpPr>
        <p:spPr>
          <a:xfrm>
            <a:off x="4379319" y="1209882"/>
            <a:ext cx="2150063" cy="1038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Kecederaan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pada iris dan retina</a:t>
            </a:r>
          </a:p>
        </p:txBody>
      </p:sp>
      <p:pic>
        <p:nvPicPr>
          <p:cNvPr id="4104" name="Picture 8" descr="Image result for injuries of retina">
            <a:extLst>
              <a:ext uri="{FF2B5EF4-FFF2-40B4-BE49-F238E27FC236}">
                <a16:creationId xmlns:a16="http://schemas.microsoft.com/office/drawing/2014/main" id="{BCA47FD7-4C04-44ED-8466-6E8FCBCB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64" y="2446818"/>
            <a:ext cx="3188975" cy="241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A6C-FAF4-4B58-BD35-A3FCD8C702AF}"/>
              </a:ext>
            </a:extLst>
          </p:cNvPr>
          <p:cNvSpPr/>
          <p:nvPr/>
        </p:nvSpPr>
        <p:spPr>
          <a:xfrm>
            <a:off x="8565828" y="1193988"/>
            <a:ext cx="2150063" cy="10384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Globe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luka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pecah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6" name="Picture 10" descr="Related image">
            <a:extLst>
              <a:ext uri="{FF2B5EF4-FFF2-40B4-BE49-F238E27FC236}">
                <a16:creationId xmlns:a16="http://schemas.microsoft.com/office/drawing/2014/main" id="{B08E8ABA-AF7C-4D6D-B05D-5B84E069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53" y="2446818"/>
            <a:ext cx="4578614" cy="34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2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7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JENIS-JENIS KECEDERAAN 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PADA MATA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E46559-A61F-49D1-8732-5DC536B28398}"/>
              </a:ext>
            </a:extLst>
          </p:cNvPr>
          <p:cNvSpPr/>
          <p:nvPr/>
        </p:nvSpPr>
        <p:spPr>
          <a:xfrm>
            <a:off x="1127504" y="1269074"/>
            <a:ext cx="2150063" cy="10384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Kecederaan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tumpul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D9D6B-BC76-4E04-B331-3B147218BFE9}"/>
              </a:ext>
            </a:extLst>
          </p:cNvPr>
          <p:cNvSpPr/>
          <p:nvPr/>
        </p:nvSpPr>
        <p:spPr>
          <a:xfrm>
            <a:off x="5462332" y="1269073"/>
            <a:ext cx="2150063" cy="10384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Kecederaan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disebabkan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asing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Image result for blunt trauma eye">
            <a:extLst>
              <a:ext uri="{FF2B5EF4-FFF2-40B4-BE49-F238E27FC236}">
                <a16:creationId xmlns:a16="http://schemas.microsoft.com/office/drawing/2014/main" id="{A9562F4D-A808-4BF8-A013-EFB990147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6" y="2463464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traocular pressure eyes">
            <a:extLst>
              <a:ext uri="{FF2B5EF4-FFF2-40B4-BE49-F238E27FC236}">
                <a16:creationId xmlns:a16="http://schemas.microsoft.com/office/drawing/2014/main" id="{64151753-8FB2-442A-A0C2-A53550D67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87" y="2463464"/>
            <a:ext cx="31687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juries optic nerve eyes">
            <a:extLst>
              <a:ext uri="{FF2B5EF4-FFF2-40B4-BE49-F238E27FC236}">
                <a16:creationId xmlns:a16="http://schemas.microsoft.com/office/drawing/2014/main" id="{0A620BEE-C124-4963-9EC2-FB641956E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793" y="2463464"/>
            <a:ext cx="291914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04C4F3-4147-4BEB-AAC4-E02ED33116CE}"/>
              </a:ext>
            </a:extLst>
          </p:cNvPr>
          <p:cNvSpPr/>
          <p:nvPr/>
        </p:nvSpPr>
        <p:spPr>
          <a:xfrm>
            <a:off x="9199334" y="1259881"/>
            <a:ext cx="2150063" cy="1038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Kecederaan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berhampiran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saraf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kornea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2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8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JENIS-JENIS KECEDERAAN 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PADA MATA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2BE277-4A3E-463A-98F2-FAC84345A09E}"/>
              </a:ext>
            </a:extLst>
          </p:cNvPr>
          <p:cNvSpPr/>
          <p:nvPr/>
        </p:nvSpPr>
        <p:spPr>
          <a:xfrm>
            <a:off x="1972330" y="1333688"/>
            <a:ext cx="2150063" cy="1038451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Kecederaan</a:t>
            </a:r>
            <a:r>
              <a:rPr lang="en-MY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MY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tepat</a:t>
            </a:r>
            <a:r>
              <a:rPr lang="en-MY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MY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endParaRPr lang="en-MY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560ACA-7BC1-405C-988F-81D01AFAAC19}"/>
              </a:ext>
            </a:extLst>
          </p:cNvPr>
          <p:cNvSpPr/>
          <p:nvPr/>
        </p:nvSpPr>
        <p:spPr>
          <a:xfrm>
            <a:off x="7420682" y="1269074"/>
            <a:ext cx="2636802" cy="103845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Kecederaan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mata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disebabkan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cahaya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matahari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pantulan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cahaya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matahari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48A86B-8A37-49E0-A2F7-920524EEB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36" y="2785177"/>
            <a:ext cx="5804452" cy="1552690"/>
          </a:xfrm>
          <a:prstGeom prst="rect">
            <a:avLst/>
          </a:prstGeom>
        </p:spPr>
      </p:pic>
      <p:pic>
        <p:nvPicPr>
          <p:cNvPr id="2052" name="Picture 4" descr="Image result for pterygium">
            <a:extLst>
              <a:ext uri="{FF2B5EF4-FFF2-40B4-BE49-F238E27FC236}">
                <a16:creationId xmlns:a16="http://schemas.microsoft.com/office/drawing/2014/main" id="{9E2D9782-D029-4E40-B873-32889934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97" y="2626652"/>
            <a:ext cx="2877171" cy="38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7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9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LANGKAH PENCEGAHAN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kacamata keselamatan kerja">
            <a:extLst>
              <a:ext uri="{FF2B5EF4-FFF2-40B4-BE49-F238E27FC236}">
                <a16:creationId xmlns:a16="http://schemas.microsoft.com/office/drawing/2014/main" id="{0343D570-5241-4C1B-B240-01BACA8F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00" y="1269074"/>
            <a:ext cx="3551582" cy="21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ace shield">
            <a:extLst>
              <a:ext uri="{FF2B5EF4-FFF2-40B4-BE49-F238E27FC236}">
                <a16:creationId xmlns:a16="http://schemas.microsoft.com/office/drawing/2014/main" id="{A6D4489F-DBFE-4A30-9A09-9CE532DE6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6" y="3586398"/>
            <a:ext cx="3120886" cy="31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oggles keselamatan">
            <a:extLst>
              <a:ext uri="{FF2B5EF4-FFF2-40B4-BE49-F238E27FC236}">
                <a16:creationId xmlns:a16="http://schemas.microsoft.com/office/drawing/2014/main" id="{0AB87BD4-3782-44E2-AC00-DF7DB4F0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28" y="1269074"/>
            <a:ext cx="3551581" cy="219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topi keledar kimpalan">
            <a:extLst>
              <a:ext uri="{FF2B5EF4-FFF2-40B4-BE49-F238E27FC236}">
                <a16:creationId xmlns:a16="http://schemas.microsoft.com/office/drawing/2014/main" id="{8DC2974B-6CF7-41CF-897A-1E05547D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49" y="3675672"/>
            <a:ext cx="3120886" cy="306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6E7B29-9293-48A3-9EB1-6A9755132FA0}"/>
              </a:ext>
            </a:extLst>
          </p:cNvPr>
          <p:cNvSpPr/>
          <p:nvPr/>
        </p:nvSpPr>
        <p:spPr>
          <a:xfrm>
            <a:off x="211832" y="2028445"/>
            <a:ext cx="1470991" cy="625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/>
              <a:t>Kacamata</a:t>
            </a:r>
            <a:r>
              <a:rPr lang="en-MY" dirty="0"/>
              <a:t> </a:t>
            </a:r>
            <a:r>
              <a:rPr lang="en-MY" dirty="0" err="1"/>
              <a:t>Keselamatan</a:t>
            </a:r>
            <a:endParaRPr lang="en-MY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B02DCB-AB4E-4E55-8902-F00F4D23AB6E}"/>
              </a:ext>
            </a:extLst>
          </p:cNvPr>
          <p:cNvSpPr/>
          <p:nvPr/>
        </p:nvSpPr>
        <p:spPr>
          <a:xfrm>
            <a:off x="3548270" y="5146075"/>
            <a:ext cx="1470991" cy="625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Face Shield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3AD464-63D4-4B96-9E24-086B5F73D1CC}"/>
              </a:ext>
            </a:extLst>
          </p:cNvPr>
          <p:cNvSpPr/>
          <p:nvPr/>
        </p:nvSpPr>
        <p:spPr>
          <a:xfrm>
            <a:off x="9183118" y="5146075"/>
            <a:ext cx="1470991" cy="625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/>
              <a:t>Topi</a:t>
            </a:r>
            <a:r>
              <a:rPr lang="en-MY" dirty="0"/>
              <a:t> </a:t>
            </a:r>
            <a:r>
              <a:rPr lang="en-MY" dirty="0" err="1"/>
              <a:t>Keleder</a:t>
            </a:r>
            <a:r>
              <a:rPr lang="en-MY" dirty="0"/>
              <a:t> </a:t>
            </a:r>
            <a:r>
              <a:rPr lang="en-MY" dirty="0" err="1"/>
              <a:t>Kimpalan</a:t>
            </a:r>
            <a:endParaRPr lang="en-MY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A6F0A4-F829-48A9-8C23-4292AF5993C3}"/>
              </a:ext>
            </a:extLst>
          </p:cNvPr>
          <p:cNvSpPr/>
          <p:nvPr/>
        </p:nvSpPr>
        <p:spPr>
          <a:xfrm>
            <a:off x="5700574" y="2033300"/>
            <a:ext cx="1470991" cy="625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Goggles </a:t>
            </a:r>
            <a:r>
              <a:rPr lang="en-MY" dirty="0" err="1"/>
              <a:t>Keselematan</a:t>
            </a:r>
            <a:endParaRPr lang="en-MY" dirty="0"/>
          </a:p>
        </p:txBody>
      </p:sp>
      <p:pic>
        <p:nvPicPr>
          <p:cNvPr id="18" name="Picture 2" descr="Image result for pencegahan gif">
            <a:extLst>
              <a:ext uri="{FF2B5EF4-FFF2-40B4-BE49-F238E27FC236}">
                <a16:creationId xmlns:a16="http://schemas.microsoft.com/office/drawing/2014/main" id="{EA369A6F-A79B-4A2C-9C6F-06F147D79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906" y="99308"/>
            <a:ext cx="1003717" cy="8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3648</TotalTime>
  <Words>339</Words>
  <Application>Microsoft Office PowerPoint</Application>
  <PresentationFormat>Widescreen</PresentationFormat>
  <Paragraphs>68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PowerPoint Presentation</vt:lpstr>
      <vt:lpstr> STRUKTUR MATA  </vt:lpstr>
      <vt:lpstr> BAGAIMANA MATA MANUSIA BERFUNGI ???  </vt:lpstr>
      <vt:lpstr> KLASIFIKASI KECEDERAAN MATA  </vt:lpstr>
      <vt:lpstr>TIP UNTUK MATA KEKAL SIHAT</vt:lpstr>
      <vt:lpstr>JENIS-JENIS KECEDERAAN PADA MATA</vt:lpstr>
      <vt:lpstr>JENIS-JENIS KECEDERAAN PADA MATA</vt:lpstr>
      <vt:lpstr>JENIS-JENIS KECEDERAAN PADA MATA</vt:lpstr>
      <vt:lpstr>LANGKAH PENCEGAHAN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AcerKSSB2</dc:creator>
  <cp:lastModifiedBy>Leno</cp:lastModifiedBy>
  <cp:revision>150</cp:revision>
  <cp:lastPrinted>2016-06-24T04:19:21Z</cp:lastPrinted>
  <dcterms:created xsi:type="dcterms:W3CDTF">2016-06-23T08:55:35Z</dcterms:created>
  <dcterms:modified xsi:type="dcterms:W3CDTF">2018-09-12T01:00:18Z</dcterms:modified>
</cp:coreProperties>
</file>